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0"/>
  </p:notesMasterIdLst>
  <p:sldIdLst>
    <p:sldId id="256" r:id="rId5"/>
    <p:sldId id="272" r:id="rId6"/>
    <p:sldId id="276" r:id="rId7"/>
    <p:sldId id="266" r:id="rId8"/>
    <p:sldId id="269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AE3"/>
    <a:srgbClr val="6DB6BA"/>
    <a:srgbClr val="B5D7EA"/>
    <a:srgbClr val="E9B308"/>
    <a:srgbClr val="63A4C2"/>
    <a:srgbClr val="F8A23C"/>
    <a:srgbClr val="FF796A"/>
    <a:srgbClr val="A0A2C0"/>
    <a:srgbClr val="84B7D6"/>
    <a:srgbClr val="FF7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7" autoAdjust="0"/>
    <p:restoredTop sz="91016" autoAdjust="0"/>
  </p:normalViewPr>
  <p:slideViewPr>
    <p:cSldViewPr snapToGrid="0" snapToObjects="1">
      <p:cViewPr varScale="1">
        <p:scale>
          <a:sx n="115" d="100"/>
          <a:sy n="115" d="100"/>
        </p:scale>
        <p:origin x="656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4011-316A-7F4E-86B8-120487E73972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F2AB-0684-6E4D-B3C6-233FB9E7D8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0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F2AB-0684-6E4D-B3C6-233FB9E7D8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F2AB-0684-6E4D-B3C6-233FB9E7D8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F2AB-0684-6E4D-B3C6-233FB9E7D8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9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AF2AB-0684-6E4D-B3C6-233FB9E7D8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>
            <a:off x="0" y="0"/>
            <a:ext cx="9144000" cy="571499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439" y="2653991"/>
            <a:ext cx="439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TITLE</a:t>
            </a:r>
          </a:p>
          <a:p>
            <a:r>
              <a:rPr lang="en-US" sz="4000" b="1" dirty="0">
                <a:solidFill>
                  <a:srgbClr val="FF7A40"/>
                </a:solidFill>
                <a:latin typeface="Century Gothic" charset="0"/>
                <a:ea typeface="Century Gothic" charset="0"/>
                <a:cs typeface="Century Gothic" charset="0"/>
              </a:rPr>
              <a:t>Title</a:t>
            </a:r>
          </a:p>
          <a:p>
            <a:endParaRPr lang="en-US" sz="1000" dirty="0">
              <a:solidFill>
                <a:srgbClr val="F7F3EF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sz="1400" b="1" dirty="0">
                <a:solidFill>
                  <a:srgbClr val="84B7D6"/>
                </a:solidFill>
                <a:latin typeface="Century Gothic" charset="0"/>
                <a:ea typeface="Century Gothic" charset="0"/>
                <a:cs typeface="Century Gothic" charset="0"/>
              </a:rPr>
              <a:t>AUTHOR </a:t>
            </a:r>
            <a:r>
              <a:rPr lang="en-US" sz="1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|</a:t>
            </a:r>
            <a:r>
              <a:rPr lang="en-US" sz="1400" b="1" dirty="0">
                <a:solidFill>
                  <a:schemeClr val="accent4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400" b="1" dirty="0">
                <a:solidFill>
                  <a:srgbClr val="F8A23C"/>
                </a:solidFill>
                <a:latin typeface="Century Gothic" charset="0"/>
                <a:ea typeface="Century Gothic" charset="0"/>
                <a:cs typeface="Century Gothic" charset="0"/>
              </a:rPr>
              <a:t>EVENT</a:t>
            </a:r>
            <a:r>
              <a:rPr lang="en-US" sz="1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|</a:t>
            </a:r>
            <a:r>
              <a:rPr lang="en-US" sz="1400" b="1" dirty="0">
                <a:solidFill>
                  <a:schemeClr val="accent4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400" b="1" dirty="0">
                <a:solidFill>
                  <a:srgbClr val="A0A2C0"/>
                </a:solidFill>
                <a:latin typeface="Century Gothic" charset="0"/>
                <a:ea typeface="Century Gothic" charset="0"/>
                <a:cs typeface="Century Gothic" charset="0"/>
              </a:rPr>
              <a:t>DATE</a:t>
            </a:r>
            <a:endParaRPr lang="en-US" sz="1400" b="1" dirty="0">
              <a:solidFill>
                <a:srgbClr val="6DB6B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DD5B2A-032B-374E-B93F-8C4DD6C2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02" y="4891202"/>
            <a:ext cx="3162302" cy="6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66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3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E69B15CC-638D-8B49-8186-42919734873D}"/>
              </a:ext>
            </a:extLst>
          </p:cNvPr>
          <p:cNvSpPr/>
          <p:nvPr/>
        </p:nvSpPr>
        <p:spPr>
          <a:xfrm flipH="1">
            <a:off x="0" y="3802565"/>
            <a:ext cx="9144000" cy="1912433"/>
          </a:xfrm>
          <a:prstGeom prst="rtTriangle">
            <a:avLst/>
          </a:prstGeom>
          <a:solidFill>
            <a:srgbClr val="83DA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4858" y="459988"/>
            <a:ext cx="41954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TITLE </a:t>
            </a:r>
            <a:r>
              <a:rPr lang="en-US" sz="2400" b="1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AND MORE TITLE</a:t>
            </a:r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 AND MORE TITLE</a:t>
            </a:r>
          </a:p>
          <a:p>
            <a:pPr algn="ctr">
              <a:spcAft>
                <a:spcPts val="1200"/>
              </a:spcAft>
            </a:pPr>
            <a:endParaRPr lang="en-US" sz="1400" dirty="0">
              <a:solidFill>
                <a:schemeClr val="tx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0850" indent="-160338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Bullets</a:t>
            </a:r>
          </a:p>
        </p:txBody>
      </p:sp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BBD7046-323F-B343-93DA-396F788F8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6" t="2868" r="32907" b="2978"/>
          <a:stretch/>
        </p:blipFill>
        <p:spPr>
          <a:xfrm>
            <a:off x="465718" y="459988"/>
            <a:ext cx="4195491" cy="47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28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flipH="1">
            <a:off x="0" y="-6601"/>
            <a:ext cx="9144000" cy="5721600"/>
          </a:xfrm>
          <a:prstGeom prst="rtTriangle">
            <a:avLst/>
          </a:prstGeom>
          <a:solidFill>
            <a:srgbClr val="FF79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5907688" y="2592590"/>
            <a:ext cx="572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SLIDE </a:t>
            </a:r>
            <a:r>
              <a:rPr lang="en-US" sz="2800" b="1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WITH </a:t>
            </a:r>
            <a:r>
              <a:rPr lang="en-US" sz="28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IMAGES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032" y="316523"/>
            <a:ext cx="3692768" cy="233875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 GOES 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38078" y="316523"/>
            <a:ext cx="3692768" cy="233875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 GOES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032" y="3031155"/>
            <a:ext cx="3692768" cy="233875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 GOES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38078" y="3031155"/>
            <a:ext cx="3692768" cy="233875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04585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" y="29366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SLIDE WITH A </a:t>
            </a:r>
            <a:r>
              <a:rPr lang="en-US" sz="2800" b="1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TABLE</a:t>
            </a:r>
          </a:p>
        </p:txBody>
      </p:sp>
      <p:sp>
        <p:nvSpPr>
          <p:cNvPr id="4" name="Right Triangle 3"/>
          <p:cNvSpPr/>
          <p:nvPr/>
        </p:nvSpPr>
        <p:spPr>
          <a:xfrm flipH="1">
            <a:off x="-4" y="2857500"/>
            <a:ext cx="9144000" cy="2857499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8063"/>
              </p:ext>
            </p:extLst>
          </p:nvPr>
        </p:nvGraphicFramePr>
        <p:xfrm>
          <a:off x="543281" y="1104882"/>
          <a:ext cx="8034050" cy="4060506"/>
        </p:xfrm>
        <a:graphic>
          <a:graphicData uri="http://schemas.openxmlformats.org/drawingml/2006/table">
            <a:tbl>
              <a:tblPr/>
              <a:tblGrid>
                <a:gridCol w="160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3502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502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02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91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823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a birthday cake&#10;&#10;Description automatically generated">
            <a:extLst>
              <a:ext uri="{FF2B5EF4-FFF2-40B4-BE49-F238E27FC236}">
                <a16:creationId xmlns:a16="http://schemas.microsoft.com/office/drawing/2014/main" id="{549AA894-CEB1-784C-B889-1E798E62F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1"/>
          <a:stretch/>
        </p:blipFill>
        <p:spPr>
          <a:xfrm>
            <a:off x="-1" y="11148"/>
            <a:ext cx="9143995" cy="570385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0800000" flipH="1">
            <a:off x="0" y="-2"/>
            <a:ext cx="9144000" cy="780587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360393">
            <a:off x="-986400" y="83413"/>
            <a:ext cx="6344719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WWW.</a:t>
            </a:r>
            <a:r>
              <a:rPr lang="en-US" sz="2400" b="1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FLORIDAIMPACT</a:t>
            </a:r>
            <a:r>
              <a:rPr lang="en-US" sz="24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.ORG</a:t>
            </a:r>
          </a:p>
        </p:txBody>
      </p:sp>
      <p:sp>
        <p:nvSpPr>
          <p:cNvPr id="9" name="Right Triangle 8"/>
          <p:cNvSpPr/>
          <p:nvPr/>
        </p:nvSpPr>
        <p:spPr>
          <a:xfrm flipH="1">
            <a:off x="0" y="4105072"/>
            <a:ext cx="9143996" cy="1609929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6085" y="4624050"/>
            <a:ext cx="45039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b="1" dirty="0">
                <a:solidFill>
                  <a:srgbClr val="FF796A"/>
                </a:solidFill>
                <a:latin typeface="Century Gothic" charset="0"/>
                <a:ea typeface="Century Gothic" charset="0"/>
                <a:cs typeface="Century Gothic" charset="0"/>
              </a:rPr>
              <a:t>YOUR NAME</a:t>
            </a:r>
            <a:endParaRPr lang="en-US" dirty="0">
              <a:solidFill>
                <a:srgbClr val="FF79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YOUR TITLE</a:t>
            </a:r>
          </a:p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rgbClr val="F8A23C"/>
                </a:solidFill>
                <a:latin typeface="Century Gothic" charset="0"/>
                <a:ea typeface="Century Gothic" charset="0"/>
                <a:cs typeface="Century Gothic" charset="0"/>
              </a:rPr>
              <a:t>YOU@FLIMPACT.ORG</a:t>
            </a:r>
          </a:p>
        </p:txBody>
      </p:sp>
    </p:spTree>
    <p:extLst>
      <p:ext uri="{BB962C8B-B14F-4D97-AF65-F5344CB8AC3E}">
        <p14:creationId xmlns:p14="http://schemas.microsoft.com/office/powerpoint/2010/main" val="9234333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Florida Impact">
      <a:dk1>
        <a:srgbClr val="1C1C1C"/>
      </a:dk1>
      <a:lt1>
        <a:srgbClr val="EAE8D9"/>
      </a:lt1>
      <a:dk2>
        <a:srgbClr val="1C1C1C"/>
      </a:dk2>
      <a:lt2>
        <a:srgbClr val="EAE8D9"/>
      </a:lt2>
      <a:accent1>
        <a:srgbClr val="88A500"/>
      </a:accent1>
      <a:accent2>
        <a:srgbClr val="A07A00"/>
      </a:accent2>
      <a:accent3>
        <a:srgbClr val="ED3C27"/>
      </a:accent3>
      <a:accent4>
        <a:srgbClr val="E79D43"/>
      </a:accent4>
      <a:accent5>
        <a:srgbClr val="C6C030"/>
      </a:accent5>
      <a:accent6>
        <a:srgbClr val="89C795"/>
      </a:accent6>
      <a:hlink>
        <a:srgbClr val="1C1C1C"/>
      </a:hlink>
      <a:folHlink>
        <a:srgbClr val="1C1C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1263</TotalTime>
  <Words>52</Words>
  <Application>Microsoft Macintosh PowerPoint</Application>
  <PresentationFormat>On-screen Show (16:10)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Raffaela Susi</cp:lastModifiedBy>
  <cp:revision>220</cp:revision>
  <dcterms:created xsi:type="dcterms:W3CDTF">2010-04-12T23:12:02Z</dcterms:created>
  <dcterms:modified xsi:type="dcterms:W3CDTF">2020-02-21T21:47:34Z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